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120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Cambria" panose="02040503050406030204" pitchFamily="18" charset="0"/>
              </a:rPr>
              <a:t>«Дидактические игры в работе учителя – логопеда»</a:t>
            </a:r>
            <a:endParaRPr lang="ru-RU" sz="6600" dirty="0"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6508" y="4987234"/>
            <a:ext cx="8767860" cy="1388165"/>
          </a:xfrm>
        </p:spPr>
        <p:txBody>
          <a:bodyPr/>
          <a:lstStyle/>
          <a:p>
            <a:pPr lvl="0" algn="r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32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учитель- логопед МБОУ </a:t>
            </a:r>
            <a:r>
              <a:rPr lang="ru-RU" sz="32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детский сад №164 </a:t>
            </a:r>
            <a:endParaRPr lang="ru-RU" sz="3200" b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 algn="r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32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Воронцова Елена </a:t>
            </a:r>
            <a:r>
              <a:rPr lang="ru-RU" sz="32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</a:t>
            </a:r>
            <a:r>
              <a:rPr lang="ru-RU" sz="32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ихайловна</a:t>
            </a:r>
            <a:endParaRPr lang="ru-RU" sz="32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endParaRPr lang="ru-RU" sz="3200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40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222" y="330200"/>
            <a:ext cx="11706578" cy="4038600"/>
          </a:xfrm>
        </p:spPr>
        <p:txBody>
          <a:bodyPr/>
          <a:lstStyle/>
          <a:p>
            <a:pPr marL="4572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Дидактическая игра – одна из форм обучающего воздействия взрослого 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ребёнка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. В то же время игра – основной вид деятельности детей.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Таким образом, дидактическая игра имеет две цели: одна из них обучающая, которую преследует взрослый, а другая – игровая, ради которой действует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ребёнок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. Важно, чтобы две цели дополняли друг друга и обеспечивали усвоение программного материала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Использование дидактических игр в логопедической практике значительно ускоряет темпы и эффективность работы логопеда, если тщательно отбирать игры по их содержанию и уметь правильно ими руководить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45" y="3246964"/>
            <a:ext cx="4453466" cy="334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245" y="3251197"/>
            <a:ext cx="4447822" cy="333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656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34" y="327378"/>
            <a:ext cx="11661422" cy="5768622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При проведении дидактических игр логопед основывается на общих дидактических принципах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Принцип системности. Игры-одиночки могут быть очень интересными, но, используя их вне системы, нельзя достигнуть обучающего и развивающего результата. Системность предполагает последовательно развивающуюся и усложняющуюся систему игр.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Принцип повторности. Новые знания у дошкольника вызывают значительные затруднения так как у него нет опыта, нет накопленных представлений и способов усвоения знаний. И только в результате повторения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ребёнок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приобретает знания.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Принцип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наглядности. У детей дошкольного возраста преобладает наглядно-действенное восприятие, то есть показ предмета или картинки, его обозначающей, действует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ребёнка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сильнее, чем слово. Поэтому в своей работе логопед должен использовать как можно больше игрушек, конкретных предметов, картинок, муляжей и т. д.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47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379" y="239889"/>
            <a:ext cx="11706578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 речевой игре от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ребёнка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требуется использовать приобретенные ранее знания в новых связях и обстоятельствах. Поэтому, в логопедической работе с детьми, организовывая дидактические игры, необходимо соблюдать и коррекционно-развивающие принципы, такие как: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принцип динамичности восприятия;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принцип развития высших психических функций;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принцип мотивации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377" y="2689577"/>
            <a:ext cx="5305777" cy="392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89" y="2700866"/>
            <a:ext cx="5238045" cy="390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886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44" y="270933"/>
            <a:ext cx="11661423" cy="582506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Одним из факторов, определяющих успешность работы по коррекции звукопроизношения у детей старшего дошкольного возраста является частота повторений правильно произносимого звука. Задача по коррекции звукопроизношения может решаться в течение всего дня с помощью дидактических игр, а также игровых упражнений, которые включаются в различные режимные моменты.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Дидактические игры, используемые в коррекции звукопроизношения, решают такие дидактические задачи, как подготовка артикуляционного аппарата к постановке нарушенного звука и закрепления правильного звукопроизношения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1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56" y="2754490"/>
            <a:ext cx="4941929" cy="360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112" y="2754489"/>
            <a:ext cx="5005320" cy="360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23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11" y="270933"/>
            <a:ext cx="12000089" cy="4301067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Игровые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упражнения, предлагаемые небольшими дозами в течение всего дня, приучают детей контролировать свое произношение. Этот контроль осуществляется благодаря, артикуляционной гимнастике и речевым играм, которые связаны с движениями. Все эти игровые упражнения не утомляют, а снимают статическое напряжение органов речи, которое так характерно для детей с нарушениями звукопроизношения.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111" y="2432753"/>
            <a:ext cx="5260622" cy="394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8" y="2449687"/>
            <a:ext cx="5155260" cy="386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908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489" y="237067"/>
            <a:ext cx="12180711" cy="4346222"/>
          </a:xfrm>
        </p:spPr>
        <p:txBody>
          <a:bodyPr/>
          <a:lstStyle/>
          <a:p>
            <a:pPr marL="45720" indent="0" fontAlgn="base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Для речевого развития детей используют следующие виды дидактических игр:</a:t>
            </a:r>
          </a:p>
          <a:p>
            <a:pPr fontAlgn="base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игры с предметами (игрушки, реальные предметы, природный материал, предметы декоративно-прикладного искусства и т. д.);</a:t>
            </a:r>
          </a:p>
          <a:p>
            <a:pPr fontAlgn="base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настольно-печатные (парные картинки, домино, кубики, лото);</a:t>
            </a:r>
          </a:p>
          <a:p>
            <a:pPr fontAlgn="base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словесные игры (без наглядного материала).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441" y="2799645"/>
            <a:ext cx="5559049" cy="368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77" y="2806267"/>
            <a:ext cx="5028154" cy="367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186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112" y="293511"/>
            <a:ext cx="11514948" cy="553155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  Эффективность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использования дидактической игры заключается в том, что дети решают учебные задачи, предложенные им в занимательной игровой форме, сами находят решения, преодолевая при этом определённые трудности. Ребята воспринимают умственную задачу, как практическую, игровую; это повышает его умственную активность. Одновременно, в игре происходит развитие логического мышления, и умения выражать свои мысли словами. Чтобы решить игровую задачу требуется сравнивать признаки предметов, устанавливать сходство и различие, обобщать, делать выводы.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02" y="2870198"/>
            <a:ext cx="4459110" cy="334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" y="2870198"/>
            <a:ext cx="4459111" cy="334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802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969" y="857673"/>
            <a:ext cx="11263631" cy="58479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Итак, использование дидактических игр в коррекционной работе 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дошкольниками,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вызывает у детей интерес к изучаемому материалу, улучшает их эмоциональный настрой и психологическую готовность к усвоению новых знаний, умений и навыков, позволяет сосредоточить внимание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ребёнка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на нужном предмете.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Логопедическая коррекция становится более эффективной при использовании дидактических игр с привлечением различного наглядного материала: предметов, игрушек, схем, панно, картинок и т. д.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Использование речевых игр на логопедических занятиях позволяет достичь формирования определенных навыков; умения учиться; развития необходимых способностей и психических функций; познания (в сфере становления собственного языка) ; запоминания речевого материала.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446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116</TotalTime>
  <Words>575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Базис</vt:lpstr>
      <vt:lpstr>«Дидактические игры в работе учителя – логопеда»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дидактических игр в работе логопеда</dc:title>
  <dc:creator>Fateh</dc:creator>
  <cp:lastModifiedBy>Данил</cp:lastModifiedBy>
  <cp:revision>14</cp:revision>
  <dcterms:created xsi:type="dcterms:W3CDTF">2016-11-23T15:48:16Z</dcterms:created>
  <dcterms:modified xsi:type="dcterms:W3CDTF">2021-01-24T16:55:02Z</dcterms:modified>
</cp:coreProperties>
</file>