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323" r:id="rId3"/>
    <p:sldId id="325" r:id="rId4"/>
    <p:sldId id="327" r:id="rId5"/>
    <p:sldId id="329" r:id="rId6"/>
    <p:sldId id="331" r:id="rId7"/>
    <p:sldId id="333" r:id="rId8"/>
    <p:sldId id="335" r:id="rId9"/>
    <p:sldId id="339" r:id="rId10"/>
    <p:sldId id="341" r:id="rId11"/>
    <p:sldId id="343" r:id="rId12"/>
    <p:sldId id="349" r:id="rId13"/>
    <p:sldId id="351" r:id="rId14"/>
    <p:sldId id="352" r:id="rId15"/>
    <p:sldId id="359" r:id="rId16"/>
    <p:sldId id="360" r:id="rId17"/>
    <p:sldId id="361" r:id="rId18"/>
    <p:sldId id="362" r:id="rId19"/>
    <p:sldId id="355" r:id="rId20"/>
    <p:sldId id="337" r:id="rId21"/>
    <p:sldId id="310" r:id="rId22"/>
    <p:sldId id="311" r:id="rId23"/>
    <p:sldId id="312" r:id="rId24"/>
    <p:sldId id="313" r:id="rId25"/>
    <p:sldId id="314" r:id="rId26"/>
    <p:sldId id="357" r:id="rId27"/>
    <p:sldId id="316" r:id="rId28"/>
    <p:sldId id="317" r:id="rId29"/>
    <p:sldId id="318" r:id="rId30"/>
    <p:sldId id="364" r:id="rId31"/>
    <p:sldId id="319" r:id="rId32"/>
    <p:sldId id="320" r:id="rId33"/>
    <p:sldId id="372" r:id="rId34"/>
    <p:sldId id="321" r:id="rId35"/>
    <p:sldId id="374" r:id="rId36"/>
    <p:sldId id="373" r:id="rId37"/>
    <p:sldId id="367" r:id="rId38"/>
    <p:sldId id="368" r:id="rId39"/>
    <p:sldId id="369" r:id="rId40"/>
    <p:sldId id="370" r:id="rId41"/>
    <p:sldId id="347" r:id="rId42"/>
    <p:sldId id="345" r:id="rId43"/>
    <p:sldId id="27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034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F12F-40DC-46D3-8446-EF4489209D2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E028-04A2-4DEB-A844-130342C40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E028-04A2-4DEB-A844-130342C406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6994C9-6E5F-4F62-8F0D-9C65BB46F113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7B567C-6DE6-48E4-8AD9-54A6AABDB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№164 г. Тверь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358114" cy="3857652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и финансы</a:t>
            </a:r>
            <a:r>
              <a:rPr lang="ru-RU" sz="5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51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Мини-проект в старшей группе детского сада.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r"/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Шеламова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Марина Владимировна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Перспективное планирование: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Беседа « Что такое потребности?», «Потребности моей семьи».Словесная игра «Кому что нужно?».Просмотр мультфильма « Муха-Цокотуха»</a:t>
            </a:r>
          </a:p>
          <a:p>
            <a:r>
              <a:rPr lang="ru-RU" dirty="0" smtClean="0"/>
              <a:t>Четверг:</a:t>
            </a:r>
          </a:p>
          <a:p>
            <a:r>
              <a:rPr lang="ru-RU" dirty="0" smtClean="0"/>
              <a:t>Беседа « Как приходят деньги в семью? Что такое семейный бюджет».Игры: « На что бы я потратил деньги», «Семейные расходы»</a:t>
            </a:r>
          </a:p>
          <a:p>
            <a:r>
              <a:rPr lang="ru-RU" dirty="0" smtClean="0"/>
              <a:t>Лепка « Копилка»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Перспективное планирование: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Пятница:</a:t>
            </a:r>
          </a:p>
          <a:p>
            <a:r>
              <a:rPr lang="ru-RU" dirty="0" smtClean="0"/>
              <a:t>Итоговое занятие « Путешествие в страну</a:t>
            </a:r>
          </a:p>
          <a:p>
            <a:r>
              <a:rPr lang="ru-RU" dirty="0" smtClean="0"/>
              <a:t>Финансов».Словесная игра « Финансовая Азбука» ( активизация словаря)</a:t>
            </a:r>
          </a:p>
          <a:p>
            <a:r>
              <a:rPr lang="ru-RU" dirty="0" smtClean="0"/>
              <a:t>Сюжетно-ролевая игра « Банк».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«Много - мало»</a:t>
            </a:r>
          </a:p>
          <a:p>
            <a:r>
              <a:rPr lang="ru-RU" dirty="0" smtClean="0"/>
              <a:t>« Пятый лишний»</a:t>
            </a:r>
          </a:p>
          <a:p>
            <a:r>
              <a:rPr lang="ru-RU" dirty="0" smtClean="0"/>
              <a:t>«Сдача»</a:t>
            </a:r>
          </a:p>
          <a:p>
            <a:r>
              <a:rPr lang="ru-RU" dirty="0" smtClean="0"/>
              <a:t>«Важные покупки», « Угадай, где продается», « Что быстрее купят ?»</a:t>
            </a:r>
          </a:p>
          <a:p>
            <a:r>
              <a:rPr lang="ru-RU" dirty="0" smtClean="0"/>
              <a:t>«Хочу и надо»</a:t>
            </a:r>
          </a:p>
          <a:p>
            <a:r>
              <a:rPr lang="ru-RU" dirty="0" smtClean="0"/>
              <a:t>«Копилка»</a:t>
            </a:r>
          </a:p>
          <a:p>
            <a:r>
              <a:rPr lang="ru-RU" dirty="0" smtClean="0"/>
              <a:t>«Профессии», « Услуги и товары»</a:t>
            </a:r>
          </a:p>
          <a:p>
            <a:r>
              <a:rPr lang="ru-RU" dirty="0" smtClean="0"/>
              <a:t>«Экономия в быту»</a:t>
            </a:r>
          </a:p>
          <a:p>
            <a:r>
              <a:rPr lang="ru-RU" dirty="0" smtClean="0"/>
              <a:t>«Научим Незнайку»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 ролевые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«Супермаркет»</a:t>
            </a:r>
          </a:p>
          <a:p>
            <a:r>
              <a:rPr lang="ru-RU" dirty="0" smtClean="0"/>
              <a:t>«Парикмахерская», « Стоматология»,</a:t>
            </a:r>
          </a:p>
          <a:p>
            <a:r>
              <a:rPr lang="ru-RU" dirty="0" smtClean="0"/>
              <a:t>«Столовая»…(сфера услуг), «Стройка»</a:t>
            </a:r>
          </a:p>
          <a:p>
            <a:r>
              <a:rPr lang="ru-RU" dirty="0" smtClean="0"/>
              <a:t>«Банк»</a:t>
            </a:r>
          </a:p>
          <a:p>
            <a:r>
              <a:rPr lang="ru-RU" dirty="0" smtClean="0"/>
              <a:t>Игры-соревнования: « Что нужно? »</a:t>
            </a:r>
          </a:p>
          <a:p>
            <a:r>
              <a:rPr lang="ru-RU" dirty="0" smtClean="0"/>
              <a:t>                                               « Добеги до Банка»</a:t>
            </a:r>
          </a:p>
          <a:p>
            <a:r>
              <a:rPr lang="ru-RU" dirty="0" smtClean="0"/>
              <a:t>                                                 « Пополни кошелек»</a:t>
            </a:r>
          </a:p>
          <a:p>
            <a:r>
              <a:rPr lang="ru-RU" dirty="0" smtClean="0"/>
              <a:t>                                                  «Быстрый                           </a:t>
            </a:r>
          </a:p>
          <a:p>
            <a:r>
              <a:rPr lang="ru-RU" dirty="0" smtClean="0"/>
              <a:t>                                                     курьер»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</a:t>
            </a:r>
            <a:r>
              <a:rPr lang="ru-RU" dirty="0" smtClean="0"/>
              <a:t>ыставка копилок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891" y="1773238"/>
            <a:ext cx="260121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891" y="1773238"/>
            <a:ext cx="260121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Деньги, банковские карты.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Супермаркет открыт.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Покупатели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Продавец - кассир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484784"/>
            <a:ext cx="3312367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Экономический словарь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0022" y="1774825"/>
            <a:ext cx="822395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у детей дошкольного возраста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 « Банк»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Расширять знания о Банке, прививать интерес к экономическим явлениям</a:t>
            </a:r>
          </a:p>
          <a:p>
            <a:r>
              <a:rPr lang="ru-RU" dirty="0" smtClean="0"/>
              <a:t>Выполнять игровые действия в соответствии с замыслом</a:t>
            </a:r>
          </a:p>
          <a:p>
            <a:r>
              <a:rPr lang="ru-RU" dirty="0" smtClean="0"/>
              <a:t>Развивать и обогащать сюжет игры</a:t>
            </a:r>
          </a:p>
          <a:p>
            <a:r>
              <a:rPr lang="ru-RU" dirty="0" smtClean="0"/>
              <a:t>Формировать умение обозначать свои роли :охранник, кассир, консультант, клиенты банка.</a:t>
            </a:r>
          </a:p>
          <a:p>
            <a:r>
              <a:rPr lang="ru-RU" dirty="0" smtClean="0"/>
              <a:t>Подбирать атрибуты для игры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Образовательные:</a:t>
            </a:r>
          </a:p>
          <a:p>
            <a:r>
              <a:rPr lang="ru-RU" dirty="0" smtClean="0"/>
              <a:t>Прививать интерес к экономическим явлениям, расширять знания детей о Банке</a:t>
            </a:r>
          </a:p>
          <a:p>
            <a:r>
              <a:rPr lang="ru-RU" dirty="0" smtClean="0"/>
              <a:t>Выполнять игровые действия в соответствии с общим игровым замыслом</a:t>
            </a:r>
          </a:p>
          <a:p>
            <a:r>
              <a:rPr lang="ru-RU" dirty="0" smtClean="0"/>
              <a:t>Формировать умение обозначать свои роли: кассир, консультант ,охранник…</a:t>
            </a:r>
          </a:p>
          <a:p>
            <a:r>
              <a:rPr lang="ru-RU" dirty="0" smtClean="0"/>
              <a:t>Подбирать атрибуты для игры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Развивающие:</a:t>
            </a:r>
          </a:p>
          <a:p>
            <a:r>
              <a:rPr lang="ru-RU" dirty="0" smtClean="0"/>
              <a:t>Развивать и обогащать сюжет игры «Банк»</a:t>
            </a:r>
          </a:p>
          <a:p>
            <a:r>
              <a:rPr lang="ru-RU" dirty="0" smtClean="0"/>
              <a:t>Подводить детей к самостоятельному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созданию игровых замыслов</a:t>
            </a:r>
          </a:p>
          <a:p>
            <a:r>
              <a:rPr lang="ru-RU" dirty="0" smtClean="0"/>
              <a:t>Развивать творческое воображение, логическое мышление</a:t>
            </a:r>
          </a:p>
          <a:p>
            <a:r>
              <a:rPr lang="ru-RU" dirty="0" smtClean="0"/>
              <a:t>Умение доводить игру до конца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Воспитательные:</a:t>
            </a:r>
          </a:p>
          <a:p>
            <a:r>
              <a:rPr lang="ru-RU" dirty="0" smtClean="0"/>
              <a:t>Воспитывать познавательный интерес</a:t>
            </a:r>
          </a:p>
          <a:p>
            <a:r>
              <a:rPr lang="ru-RU" dirty="0" smtClean="0"/>
              <a:t>Дружеские взаимоотношения</a:t>
            </a:r>
          </a:p>
          <a:p>
            <a:r>
              <a:rPr lang="ru-RU" dirty="0" smtClean="0"/>
              <a:t>Чувство коллективизма, товарищества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Активизация словаря: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Банк,банкомат,кассир,консультант,клиент,кредит,оплаты,охранник,окно выдачи…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РППС: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Вывеска «Банк»</a:t>
            </a:r>
          </a:p>
          <a:p>
            <a:r>
              <a:rPr lang="ru-RU" dirty="0" smtClean="0"/>
              <a:t>Банкомат</a:t>
            </a:r>
          </a:p>
          <a:p>
            <a:r>
              <a:rPr lang="ru-RU" dirty="0" smtClean="0"/>
              <a:t>Рекламные  проспекты, </a:t>
            </a:r>
            <a:r>
              <a:rPr lang="ru-RU" dirty="0" err="1" smtClean="0"/>
              <a:t>бейджики</a:t>
            </a:r>
            <a:endParaRPr lang="ru-RU" dirty="0" smtClean="0"/>
          </a:p>
          <a:p>
            <a:r>
              <a:rPr lang="ru-RU" dirty="0" smtClean="0"/>
              <a:t>Кошельки, сумки, купюры, карты Банков,</a:t>
            </a:r>
          </a:p>
          <a:p>
            <a:r>
              <a:rPr lang="ru-RU" dirty="0" smtClean="0"/>
              <a:t>Компьютер, телефон, рация</a:t>
            </a:r>
          </a:p>
          <a:p>
            <a:r>
              <a:rPr lang="ru-RU" dirty="0" smtClean="0"/>
              <a:t>Костюмы: </a:t>
            </a:r>
            <a:r>
              <a:rPr lang="ru-RU" dirty="0" err="1" smtClean="0"/>
              <a:t>оператора,охранника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71978" y="2116854"/>
            <a:ext cx="25602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06226" y="1970838"/>
            <a:ext cx="23402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66625" y="4430635"/>
            <a:ext cx="2783273" cy="17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401080" cy="1252728"/>
          </a:xfrm>
        </p:spPr>
        <p:txBody>
          <a:bodyPr/>
          <a:lstStyle/>
          <a:p>
            <a:pPr algn="ctr"/>
            <a:r>
              <a:rPr lang="ru-RU" dirty="0" smtClean="0"/>
              <a:t>«Банк»(С.Р.игра)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Воспитывать познавательный интерес</a:t>
            </a:r>
          </a:p>
          <a:p>
            <a:r>
              <a:rPr lang="ru-RU" dirty="0" smtClean="0"/>
              <a:t>Воспитывать дружеские </a:t>
            </a:r>
            <a:r>
              <a:rPr lang="ru-RU" dirty="0" smtClean="0"/>
              <a:t>взаимоотношения</a:t>
            </a:r>
            <a:endParaRPr lang="ru-RU" dirty="0" smtClean="0"/>
          </a:p>
          <a:p>
            <a:r>
              <a:rPr lang="ru-RU" dirty="0" smtClean="0"/>
              <a:t>Активизация словаря:</a:t>
            </a:r>
          </a:p>
          <a:p>
            <a:r>
              <a:rPr lang="ru-RU" dirty="0" smtClean="0"/>
              <a:t>Охранник, кассир, консультант, кредитный</a:t>
            </a:r>
          </a:p>
          <a:p>
            <a:r>
              <a:rPr lang="ru-RU" dirty="0" smtClean="0"/>
              <a:t>менеджер, клиенты банка, кредит, оплата услуг, деньги ,банковские карты, </a:t>
            </a:r>
            <a:r>
              <a:rPr lang="ru-RU" dirty="0" err="1" smtClean="0"/>
              <a:t>кошелек,банк,банкомат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Средства ППРС:</a:t>
            </a:r>
          </a:p>
          <a:p>
            <a:r>
              <a:rPr lang="ru-RU" dirty="0" smtClean="0"/>
              <a:t>Банкомат, детский компьютер, телефон, банковские рекламные проспекты , квитанции,</a:t>
            </a:r>
          </a:p>
          <a:p>
            <a:r>
              <a:rPr lang="ru-RU" dirty="0" smtClean="0"/>
              <a:t>банковские карты, денежные купюры, сумки, кошельки, костюмы: оператор(белая блузка , зеленый платок),охранник( форма, рация, кобура)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 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Где можно произвести оплату за детский сад?</a:t>
            </a:r>
          </a:p>
          <a:p>
            <a:r>
              <a:rPr lang="ru-RU" dirty="0" smtClean="0"/>
              <a:t>Есть в Твери Банки?</a:t>
            </a:r>
          </a:p>
          <a:p>
            <a:r>
              <a:rPr lang="ru-RU" dirty="0" smtClean="0"/>
              <a:t>Кто работает в « Банке?»,в чем заключается их работа управляющий(руководит Банком), кассир(перечисляет и выдает деньги со счета клиента, пробивает чеки , осуществляет обмен денег…), финансовый консультант(консультации), </a:t>
            </a:r>
            <a:r>
              <a:rPr lang="ru-RU" dirty="0" err="1" smtClean="0"/>
              <a:t>бухгалтер-операционист</a:t>
            </a:r>
            <a:r>
              <a:rPr lang="ru-RU" dirty="0" smtClean="0"/>
              <a:t> (принимает платежные документы ,оформляет переводы, помогает клиентам),охранник(следит за порядком в Банке, если необходимо вызывает Полицию)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кредит?(передача от одного человека другому во временное пользование ценностей - денег, товаров…)</a:t>
            </a:r>
          </a:p>
          <a:p>
            <a:r>
              <a:rPr lang="ru-RU" dirty="0" smtClean="0"/>
              <a:t>А хотите мы поиграем сегодня в Банк и откроем его в нашей группе?</a:t>
            </a:r>
          </a:p>
          <a:p>
            <a:r>
              <a:rPr lang="ru-RU" dirty="0" smtClean="0"/>
              <a:t>Управляющей Банком сегодня буду </a:t>
            </a:r>
            <a:r>
              <a:rPr lang="ru-RU" dirty="0" err="1" smtClean="0"/>
              <a:t>я,согласны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Кто хочет быть </a:t>
            </a:r>
            <a:r>
              <a:rPr lang="ru-RU" dirty="0" err="1" smtClean="0"/>
              <a:t>бухгалтером,кассиром,охранником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Сотрудникам Банка прикрепляются </a:t>
            </a:r>
            <a:r>
              <a:rPr lang="ru-RU" dirty="0" err="1" smtClean="0"/>
              <a:t>бейджики</a:t>
            </a:r>
            <a:r>
              <a:rPr lang="ru-RU" dirty="0" smtClean="0"/>
              <a:t>, одеваются костюмы, </a:t>
            </a:r>
          </a:p>
          <a:p>
            <a:r>
              <a:rPr lang="ru-RU" dirty="0" smtClean="0"/>
              <a:t>они выбирают нужные им атрибуты</a:t>
            </a:r>
          </a:p>
          <a:p>
            <a:r>
              <a:rPr lang="ru-RU" dirty="0" smtClean="0"/>
              <a:t>Расставляем </a:t>
            </a:r>
            <a:r>
              <a:rPr lang="ru-RU" dirty="0" smtClean="0"/>
              <a:t>мебель в Банке</a:t>
            </a:r>
          </a:p>
          <a:p>
            <a:r>
              <a:rPr lang="ru-RU" dirty="0" smtClean="0"/>
              <a:t>Сотрудники Банка занимают свои рабочие места(в случае необходимости, Воспитатель - Управляющий, осуществляет помощь)</a:t>
            </a:r>
          </a:p>
          <a:p>
            <a:r>
              <a:rPr lang="ru-RU" dirty="0" smtClean="0"/>
              <a:t>Банк начинает свою работу!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знания детей по финансовой грамотности и основах экономики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понятия о деньгах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экономному отношению к ним, познакомить с понятиями купюры, банк, банкомат, оператор, финансовый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консультант,охранник,клиент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знания о семейном бюджете и значимости труда в жизни человека ,взаимосвязи понятий «труд-продукт-деньги»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рационально оценивать способы и средства выполнения желаний, корректировать собственные потребности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 чего складываются расходы в семье, понимание временных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трудностей - отсутствие денег)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Воспитывать познавательный интерес у детей, развивать умение анализировать,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рассуждать,обобщать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Воспитывать целеустремленность,  организованность, трудолюбие, уважение к труду взрослых.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Повышать интеллектуальный уровень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мышление, память, внимание.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сотрудников Банка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5675" y="2240870"/>
            <a:ext cx="518457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Клиенты Банка выбирают атрибуты:</a:t>
            </a:r>
          </a:p>
          <a:p>
            <a:r>
              <a:rPr lang="ru-RU" dirty="0" smtClean="0"/>
              <a:t>кошельки сумки, </a:t>
            </a:r>
            <a:r>
              <a:rPr lang="ru-RU" dirty="0" err="1" smtClean="0"/>
              <a:t>деньги,банковские</a:t>
            </a:r>
            <a:endParaRPr lang="ru-RU" dirty="0" smtClean="0"/>
          </a:p>
          <a:p>
            <a:r>
              <a:rPr lang="ru-RU" dirty="0" smtClean="0"/>
              <a:t> карты, квитанции..</a:t>
            </a:r>
          </a:p>
          <a:p>
            <a:r>
              <a:rPr lang="ru-RU" dirty="0" smtClean="0"/>
              <a:t>Обдумывают свои действия(снятие денег в банкомате, оплата </a:t>
            </a:r>
            <a:r>
              <a:rPr lang="ru-RU" dirty="0" err="1" smtClean="0"/>
              <a:t>квитанций,взятие</a:t>
            </a:r>
            <a:r>
              <a:rPr lang="ru-RU" dirty="0" smtClean="0"/>
              <a:t> кредита)</a:t>
            </a:r>
          </a:p>
          <a:p>
            <a:r>
              <a:rPr lang="ru-RU" dirty="0" smtClean="0"/>
              <a:t>Управляющий: подумайте кто хочет взять в кредит денежные средства (на покупку машины, квартиры, открытие дела.. Полученные деньги в конце игры вы должны вернуть в Банк, т.к.они даны вам в кредит)</a:t>
            </a:r>
          </a:p>
          <a:p>
            <a:r>
              <a:rPr lang="ru-RU" dirty="0" smtClean="0"/>
              <a:t>Вы можете получить банковскую карту и оплачивать ею покупки ,платить за услуги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Всегда к вашим услугам кассир</a:t>
            </a:r>
          </a:p>
          <a:p>
            <a:r>
              <a:rPr lang="ru-RU" dirty="0" smtClean="0"/>
              <a:t>В зале работает банкомат</a:t>
            </a:r>
          </a:p>
          <a:p>
            <a:r>
              <a:rPr lang="ru-RU" dirty="0" smtClean="0"/>
              <a:t>Вас надежно защищает наша охрана ( охранник-…)</a:t>
            </a:r>
          </a:p>
          <a:p>
            <a:r>
              <a:rPr lang="ru-RU" dirty="0" smtClean="0"/>
              <a:t>Пожалуйста, займите очередь…,присядьте</a:t>
            </a:r>
          </a:p>
          <a:p>
            <a:r>
              <a:rPr lang="ru-RU" dirty="0" smtClean="0"/>
              <a:t>в зале ожидания …,соблюдайте тишину и порядок в общественном месте.</a:t>
            </a:r>
          </a:p>
          <a:p>
            <a:r>
              <a:rPr lang="ru-RU" dirty="0" smtClean="0"/>
              <a:t>Кому надо оплатить за сад, квартиру, пройдите к банкомату или подойдите к кассиру, снять много наличных и взять кредит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Консультант, охранник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334" y="1773238"/>
            <a:ext cx="2134332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37547" y="2838922"/>
            <a:ext cx="4259906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ходу игры, воспитатель помогает развивать сюжет, следит за культурой общения , помогает наладить взаимоотношения среди играющих детей, если возникает желание помогает детям меняться ролями.</a:t>
            </a:r>
          </a:p>
          <a:p>
            <a:r>
              <a:rPr lang="ru-RU" dirty="0" smtClean="0"/>
              <a:t>В конце игры звенит звонок, оповещающий о закрытии « Банка». Охранник оповещает посетителей, что через 5 минут Банк будет закрыт.</a:t>
            </a:r>
          </a:p>
          <a:p>
            <a:r>
              <a:rPr lang="ru-RU" dirty="0" smtClean="0"/>
              <a:t>Посетители покидают « Банк», сотрудники убирают рабочие места </a:t>
            </a:r>
            <a:r>
              <a:rPr lang="ru-RU" smtClean="0"/>
              <a:t>и атрибуты.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Офис Банка, ждем клиентов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Снимаем деньги, оплачиваем счет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Выдача карты Банка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9990" y="2780931"/>
            <a:ext cx="3888433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Денежные переводы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Кредит одобрен!!!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8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" y="294957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Краткосрочный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Внимание, Банк закрывается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3728" y="2492896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интерес к экономическому воспитанию детей совместно с ДОУ</a:t>
            </a:r>
          </a:p>
          <a:p>
            <a:r>
              <a:rPr lang="ru-RU" dirty="0" smtClean="0"/>
              <a:t>Укреплять взаимоотношения с детьми</a:t>
            </a:r>
          </a:p>
          <a:p>
            <a:r>
              <a:rPr lang="ru-RU" dirty="0" smtClean="0"/>
              <a:t>Формировать у детей основы финансовой грамотности на примере своей семьи</a:t>
            </a:r>
          </a:p>
          <a:p>
            <a:r>
              <a:rPr lang="ru-RU" dirty="0" smtClean="0"/>
              <a:t>Приучать детей контролировать свои желания, исходя из финансовой возможности семьи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Жуйкова</a:t>
            </a:r>
            <a:r>
              <a:rPr lang="ru-RU" dirty="0" smtClean="0"/>
              <a:t> Т.А. «Экономическое воспитание</a:t>
            </a:r>
          </a:p>
          <a:p>
            <a:r>
              <a:rPr lang="ru-RU" dirty="0" smtClean="0"/>
              <a:t>детей старшего дошкольного возраста»</a:t>
            </a:r>
          </a:p>
          <a:p>
            <a:r>
              <a:rPr lang="ru-RU" dirty="0" err="1" smtClean="0"/>
              <a:t>Курак</a:t>
            </a:r>
            <a:r>
              <a:rPr lang="ru-RU" dirty="0" smtClean="0"/>
              <a:t> Е.А. « Экономическое воспитание дошкольников, перспективное планирование, конспекты занятий»</a:t>
            </a:r>
          </a:p>
          <a:p>
            <a:r>
              <a:rPr lang="ru-RU" dirty="0" smtClean="0"/>
              <a:t>Блохина О.А. «Формирование основ финансовой грамотности у детей дошкольного возраста»</a:t>
            </a:r>
          </a:p>
          <a:p>
            <a:r>
              <a:rPr lang="ru-RU" dirty="0" smtClean="0"/>
              <a:t>Лушникова Е.В. «Как мы играем в экономику»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литературы по теме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дискуссии, круглые столы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Просмотры слайд - презентаций, мультфильмов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фото ,картин ,иллюстраций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Коллекционирование: монет, копилок, кошельков, банкнот др.стран,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 дидактические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Посещение Банка с родителями</a:t>
            </a:r>
          </a:p>
          <a:p>
            <a:r>
              <a:rPr lang="ru-RU" dirty="0" smtClean="0"/>
              <a:t>Рассматривание фото и иллюстраций</a:t>
            </a:r>
          </a:p>
          <a:p>
            <a:r>
              <a:rPr lang="ru-RU" dirty="0" smtClean="0"/>
              <a:t>«Банки России»</a:t>
            </a:r>
          </a:p>
          <a:p>
            <a:r>
              <a:rPr lang="ru-RU" dirty="0" smtClean="0"/>
              <a:t>Чтение литературы…</a:t>
            </a:r>
          </a:p>
          <a:p>
            <a:r>
              <a:rPr lang="ru-RU" dirty="0" smtClean="0"/>
              <a:t>Беседы: « Зачем людям нужны « Банки»?»,</a:t>
            </a:r>
          </a:p>
          <a:p>
            <a:r>
              <a:rPr lang="ru-RU" dirty="0" smtClean="0"/>
              <a:t>«Доходы-расходы семьи», « Семейный бюджет»…</a:t>
            </a:r>
          </a:p>
          <a:p>
            <a:r>
              <a:rPr lang="ru-RU" dirty="0" smtClean="0"/>
              <a:t>Выставка « Копилки»,Рисование « Вот так, Кошелек!»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работе с детьми: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количество детей с высоким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уровнем усвоения знаний по данной теме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Детям: прибрести первичный финансовый опыт, научиться устанавливать разумные финансовые отношения.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Воспитателям: освоить опыт по обучению детей экономическим понятиям,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у детей нравственные понятия - бережливость, честность, экономность..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детей правильно вести себя в реальных жизненных ситуациях(покупки в магазинах, плата за проезд ,жилье, садик…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наблюдательность,внимание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память.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навык использования полученных знаний в самостоятельной деятельности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методической работе 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картотеки игр и упражнений по развитию финансовой грамотности, кошелька  загадок, экономического словарика.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методических материалов.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Организационный: </a:t>
            </a:r>
          </a:p>
          <a:p>
            <a:r>
              <a:rPr lang="ru-RU" dirty="0" smtClean="0"/>
              <a:t>Подбор и изучение литературы по теме</a:t>
            </a:r>
          </a:p>
          <a:p>
            <a:r>
              <a:rPr lang="ru-RU" dirty="0" smtClean="0"/>
              <a:t>Подбор оборудования и пособий</a:t>
            </a:r>
          </a:p>
          <a:p>
            <a:r>
              <a:rPr lang="ru-RU" dirty="0" smtClean="0"/>
              <a:t>Информирование родителей( </a:t>
            </a:r>
            <a:r>
              <a:rPr lang="ru-RU" dirty="0" err="1" smtClean="0"/>
              <a:t>з.п</a:t>
            </a:r>
            <a:r>
              <a:rPr lang="ru-RU" dirty="0" smtClean="0"/>
              <a:t>.)о планировании работы с детьми по проекту</a:t>
            </a:r>
          </a:p>
          <a:p>
            <a:r>
              <a:rPr lang="ru-RU" dirty="0" smtClean="0"/>
              <a:t>2.Практический:</a:t>
            </a:r>
          </a:p>
          <a:p>
            <a:r>
              <a:rPr lang="ru-RU" dirty="0" smtClean="0"/>
              <a:t>Реализация проектных мероприятий.</a:t>
            </a:r>
          </a:p>
          <a:p>
            <a:r>
              <a:rPr lang="ru-RU" dirty="0" smtClean="0"/>
              <a:t>№.Заключительный:</a:t>
            </a:r>
          </a:p>
          <a:p>
            <a:r>
              <a:rPr lang="ru-RU" dirty="0" smtClean="0"/>
              <a:t>Подведение итогов реализации проекта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Перспективное планирование: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Понедельник:</a:t>
            </a:r>
          </a:p>
          <a:p>
            <a:r>
              <a:rPr lang="ru-RU" dirty="0" smtClean="0"/>
              <a:t>Презентация « История денег», « Банки России»</a:t>
            </a:r>
          </a:p>
          <a:p>
            <a:r>
              <a:rPr lang="ru-RU" dirty="0" smtClean="0"/>
              <a:t>Рассматривание денежных знаков(старых, настоящих денег др.стран)</a:t>
            </a:r>
          </a:p>
          <a:p>
            <a:r>
              <a:rPr lang="ru-RU" dirty="0" smtClean="0"/>
              <a:t>Вторник:</a:t>
            </a:r>
          </a:p>
          <a:p>
            <a:r>
              <a:rPr lang="ru-RU" dirty="0" smtClean="0"/>
              <a:t>Чтение. А.Романов « Чудеса в кошельке»</a:t>
            </a:r>
          </a:p>
          <a:p>
            <a:r>
              <a:rPr lang="ru-RU" dirty="0" smtClean="0"/>
              <a:t>Рисование « Кошелечек»</a:t>
            </a:r>
          </a:p>
          <a:p>
            <a:r>
              <a:rPr lang="ru-RU" dirty="0" smtClean="0"/>
              <a:t>Среда: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1383</Words>
  <Application>Microsoft Office PowerPoint</Application>
  <PresentationFormat>Экран (4:3)</PresentationFormat>
  <Paragraphs>230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Модульная</vt:lpstr>
      <vt:lpstr>Муниципальное бюджетное дошкольное образовательное учреждение детский сад №164 г. Тверь</vt:lpstr>
      <vt:lpstr>Цель:</vt:lpstr>
      <vt:lpstr>Задачи:</vt:lpstr>
      <vt:lpstr>Тип проекта:</vt:lpstr>
      <vt:lpstr>Формы работы: </vt:lpstr>
      <vt:lpstr>Предварительная работа:</vt:lpstr>
      <vt:lpstr>Предполагаемые результаты: </vt:lpstr>
      <vt:lpstr>Этапы проекта:</vt:lpstr>
      <vt:lpstr>Перспективное планирование:</vt:lpstr>
      <vt:lpstr>Перспективное планирование:</vt:lpstr>
      <vt:lpstr>Перспективное планирование: </vt:lpstr>
      <vt:lpstr>Дидактические игры:</vt:lpstr>
      <vt:lpstr>Сюжетно- ролевые игры:</vt:lpstr>
      <vt:lpstr>Выставка копилок </vt:lpstr>
      <vt:lpstr>Деньги, банковские карты.</vt:lpstr>
      <vt:lpstr>Супермаркет открыт.</vt:lpstr>
      <vt:lpstr>Покупатели </vt:lpstr>
      <vt:lpstr>Продавец - кассир</vt:lpstr>
      <vt:lpstr>Экономический словарь</vt:lpstr>
      <vt:lpstr>Сюжетно-ролевая игра « Банк»</vt:lpstr>
      <vt:lpstr>Задачи:</vt:lpstr>
      <vt:lpstr>Задачи:</vt:lpstr>
      <vt:lpstr>Задачи:</vt:lpstr>
      <vt:lpstr>Активизация словаря:</vt:lpstr>
      <vt:lpstr>Средства РППС:</vt:lpstr>
      <vt:lpstr>«Банк»(С.Р.игра)</vt:lpstr>
      <vt:lpstr>Блиц- опрос:</vt:lpstr>
      <vt:lpstr>Опрос:</vt:lpstr>
      <vt:lpstr>Ход игры:</vt:lpstr>
      <vt:lpstr>Выбираем сотрудников Банка</vt:lpstr>
      <vt:lpstr>Ход игры:</vt:lpstr>
      <vt:lpstr>Ход игры:</vt:lpstr>
      <vt:lpstr>Консультант, охранник</vt:lpstr>
      <vt:lpstr>Ход игры:</vt:lpstr>
      <vt:lpstr> Офис Банка, ждем клиентов</vt:lpstr>
      <vt:lpstr>Снимаем деньги, оплачиваем счет</vt:lpstr>
      <vt:lpstr>Выдача карты Банка</vt:lpstr>
      <vt:lpstr> Денежные переводы </vt:lpstr>
      <vt:lpstr>Кредит одобрен!!!</vt:lpstr>
      <vt:lpstr>Внимание, Банк закрывается</vt:lpstr>
      <vt:lpstr>Для родителей</vt:lpstr>
      <vt:lpstr>Литература :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логическг мыш»</dc:title>
  <dc:creator>Директор</dc:creator>
  <cp:lastModifiedBy>Тюрина</cp:lastModifiedBy>
  <cp:revision>103</cp:revision>
  <dcterms:created xsi:type="dcterms:W3CDTF">2001-12-31T23:22:13Z</dcterms:created>
  <dcterms:modified xsi:type="dcterms:W3CDTF">2021-10-19T11:11:29Z</dcterms:modified>
</cp:coreProperties>
</file>