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9" r:id="rId5"/>
    <p:sldId id="271" r:id="rId6"/>
    <p:sldId id="272" r:id="rId7"/>
    <p:sldId id="274" r:id="rId8"/>
    <p:sldId id="273" r:id="rId9"/>
    <p:sldId id="276" r:id="rId10"/>
    <p:sldId id="278" r:id="rId11"/>
    <p:sldId id="280" r:id="rId12"/>
    <p:sldId id="281" r:id="rId13"/>
    <p:sldId id="279" r:id="rId14"/>
    <p:sldId id="282" r:id="rId15"/>
    <p:sldId id="283" r:id="rId16"/>
    <p:sldId id="284" r:id="rId17"/>
    <p:sldId id="285" r:id="rId18"/>
    <p:sldId id="287" r:id="rId19"/>
    <p:sldId id="286" r:id="rId20"/>
    <p:sldId id="288" r:id="rId21"/>
    <p:sldId id="28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FED"/>
    <a:srgbClr val="85FFDF"/>
    <a:srgbClr val="00CC99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8604-BF7A-4522-AC27-1F7EC81F4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2BAB-09C9-45E4-B7EC-800641436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9603D-8A52-4086-9C3A-89C71E1D1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006D9-3762-490A-90D9-D1914885E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3E61-649F-44AC-8557-3519C5C5F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E1F7-135B-49ED-B5FE-576178499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A7C0-2834-43B4-BACA-798072C70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5551-0A3B-4D0F-9EE6-0DE33D778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864D-698A-4EE2-8608-02D9565C3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25B7-5C09-4966-AB56-1FD418B29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D636-EFEA-40DE-A820-6D36FCBC0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8DF80C9-F722-483C-9CB9-4044D8A9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642918"/>
            <a:ext cx="8280537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 чудес природы </a:t>
            </a:r>
          </a:p>
          <a:p>
            <a:pPr algn="ctr">
              <a:defRPr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6805" b="8411"/>
          <a:stretch>
            <a:fillRect/>
          </a:stretch>
        </p:blipFill>
        <p:spPr>
          <a:xfrm>
            <a:off x="0" y="1357313"/>
            <a:ext cx="9144000" cy="5500687"/>
          </a:xfr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Туд</a:t>
            </a:r>
            <a:endParaRPr lang="ru-RU" sz="44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008" t="2808" r="28831" b="36896"/>
          <a:stretch>
            <a:fillRect/>
          </a:stretch>
        </p:blipFill>
        <p:spPr>
          <a:xfrm>
            <a:off x="0" y="1285875"/>
            <a:ext cx="9144000" cy="5572125"/>
          </a:xfr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Шоша</a:t>
            </a:r>
            <a:endParaRPr lang="ru-RU" sz="44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/>
              <a:t>Озеро Бросно </a:t>
            </a:r>
            <a:endParaRPr lang="ru-RU" sz="320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8715375" cy="128587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2400" smtClean="0"/>
              <a:t>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Согласно легенде, здесь обитает динозавр по имени Бросни.                                           Другая  достопримечательность  озера - океаническая сельдь. Расположено в Андреапольском    р-н.  Бобровец</a:t>
            </a:r>
            <a:r>
              <a:rPr lang="ru-RU" sz="2400" smtClean="0"/>
              <a:t>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987550"/>
            <a:ext cx="6500813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25603" name="Содержимое 6" descr="http://www.magput.ru/pics/large/5792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sp>
        <p:nvSpPr>
          <p:cNvPr id="2662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 l="17545"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86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Озеро Селигер </a:t>
            </a:r>
            <a:endParaRPr lang="ru-RU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27651" name="Рисунок 6" descr="https://lh6.googleusercontent.com/-aDHlY-m5xq8/VINTJ_kTEUI/AAAAAAAAAKI/jfoOg1_oUP0/open-uri20141206-3004-9exuhq.jpg?imgmax=40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9325"/>
            <a:ext cx="5462588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7" descr="http://img-fotki.yandex.ru/get/4402/27284820.e/0_66da0_d2d5d84b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46434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0"/>
            <a:ext cx="4500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Старицкие пещеры</a:t>
            </a:r>
            <a:endParaRPr lang="ru-RU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28675" name="Содержимое 6" descr="https://passatworld.ru/imgproxy.php?c=1&amp;i=http%3A%2F%2Fs020.radikal.ru%2Fi709%2F1310%2Fa0%2F7d4be664b6bd.jpg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4929188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43438" y="142875"/>
            <a:ext cx="450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Иванишинская</a:t>
            </a: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сосна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sp>
        <p:nvSpPr>
          <p:cNvPr id="29699" name="Содержимое 5"/>
          <p:cNvSpPr>
            <a:spLocks noGrp="1"/>
          </p:cNvSpPr>
          <p:nvPr>
            <p:ph idx="1"/>
          </p:nvPr>
        </p:nvSpPr>
        <p:spPr>
          <a:xfrm>
            <a:off x="457200" y="0"/>
            <a:ext cx="8329613" cy="6126163"/>
          </a:xfrm>
        </p:spPr>
        <p:txBody>
          <a:bodyPr/>
          <a:lstStyle/>
          <a:p>
            <a:pPr eaLnBrk="1" hangingPunct="1"/>
            <a:r>
              <a:rPr lang="ru-RU" smtClean="0"/>
              <a:t>Центрально – Лесной государственный природный биосферный заповедник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63"/>
            <a:ext cx="70104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30723" name="Рисунок 8" descr="http://www.stihi.ru/pics/2012/05/02/9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Содержимое 9" descr="http://pt-zapovednik.ru/wp-content/uploads/2016/11/it1fX_croper_ru-900x400.jpe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429000"/>
            <a:ext cx="4500563" cy="3429000"/>
          </a:xfrm>
        </p:spPr>
      </p:pic>
      <p:pic>
        <p:nvPicPr>
          <p:cNvPr id="30725" name="Рисунок 10" descr="http://www.cheaptrip.ru/wp-content/uploads/2012/09/1%D0%B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0"/>
            <a:ext cx="4429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11" descr="http://www.zapoved.ru/photos/4092/51f8/7d27/4579/96d7/b2de/f26e/5db2/sma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3357563"/>
            <a:ext cx="4429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sp>
        <p:nvSpPr>
          <p:cNvPr id="3174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Рисунок 6" descr="botox_fillers_bad_gift_ideas_68523500"/>
          <p:cNvPicPr>
            <a:picLocks noChangeAspect="1" noChangeArrowheads="1"/>
          </p:cNvPicPr>
          <p:nvPr/>
        </p:nvPicPr>
        <p:blipFill>
          <a:blip r:embed="rId3"/>
          <a:srcRect l="5241" t="7040" r="5241" b="7040"/>
          <a:stretch>
            <a:fillRect/>
          </a:stretch>
        </p:blipFill>
        <p:spPr bwMode="auto">
          <a:xfrm>
            <a:off x="785813" y="928688"/>
            <a:ext cx="7500937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2857500" y="285750"/>
            <a:ext cx="376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Древние мегалиты</a:t>
            </a:r>
            <a:r>
              <a:rPr lang="ru-RU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Содержимое 4" descr="http://rumapkadastr.ru/uploads/posts/2016-04/1460199054_karta_tverskaya_oblast_po_rayonam.gif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8286750" cy="642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sp>
        <p:nvSpPr>
          <p:cNvPr id="3277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Прямоугольник 7"/>
          <p:cNvSpPr>
            <a:spLocks noChangeArrowheads="1"/>
          </p:cNvSpPr>
          <p:nvPr/>
        </p:nvSpPr>
        <p:spPr bwMode="auto">
          <a:xfrm>
            <a:off x="0" y="1643063"/>
            <a:ext cx="4929188" cy="1570037"/>
          </a:xfrm>
          <a:prstGeom prst="rect">
            <a:avLst/>
          </a:prstGeom>
          <a:solidFill>
            <a:srgbClr val="B9FFE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Особо охраняемые природные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территории относятся к объектам общенационального достояния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14313"/>
            <a:ext cx="8786813" cy="1785937"/>
          </a:xfrm>
        </p:spPr>
        <p:txBody>
          <a:bodyPr/>
          <a:lstStyle/>
          <a:p>
            <a:pPr marL="0" indent="0" algn="just" eaLnBrk="1" hangingPunct="1">
              <a:buFontTx/>
              <a:buNone/>
              <a:tabLst>
                <a:tab pos="0" algn="l"/>
              </a:tabLs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Исток Волги представляет собой аккуратненький деревянный домик на сваях, в центре которого в деревянном полу вырезано отверстие, которое как раз находится над истоком.</a:t>
            </a:r>
          </a:p>
          <a:p>
            <a:pPr marL="0" indent="0" algn="just" eaLnBrk="1" hangingPunct="1">
              <a:buFontTx/>
              <a:buNone/>
              <a:tabLst>
                <a:tab pos="0" algn="l"/>
              </a:tabLs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 истоку ведет первый деревянный мост через Волгу, протяженность которого 3 метра. </a:t>
            </a:r>
            <a:endParaRPr lang="ru-RU" sz="200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Рисунок 3" descr="istok_volg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571625"/>
            <a:ext cx="61436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17411" name="Picture 2" descr="E:\Презентация\f-5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5875"/>
            <a:ext cx="9144000" cy="687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sp>
        <p:nvSpPr>
          <p:cNvPr id="1843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3" descr="E:\Презентация\76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428625" y="35718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Тьма(140км.)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19459" name="Picture 2" descr="E:\Презентация\volga and tverca ri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428625" y="35718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Тверца</a:t>
            </a: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(188км.)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sp>
        <p:nvSpPr>
          <p:cNvPr id="2048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Медведица(269 км)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tx1"/>
                </a:solidFill>
              </a:rPr>
              <a:t> </a:t>
            </a: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Молога</a:t>
            </a:r>
            <a:r>
              <a:rPr lang="ru-RU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(280км.)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андшафт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Ландшафт</Template>
  <TotalTime>369</TotalTime>
  <Words>86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Ландшафт</vt:lpstr>
      <vt:lpstr>Слайд 1</vt:lpstr>
      <vt:lpstr>Слайд 2</vt:lpstr>
      <vt:lpstr>Слайд 3</vt:lpstr>
      <vt:lpstr> </vt:lpstr>
      <vt:lpstr> </vt:lpstr>
      <vt:lpstr> </vt:lpstr>
      <vt:lpstr> </vt:lpstr>
      <vt:lpstr> </vt:lpstr>
      <vt:lpstr> </vt:lpstr>
      <vt:lpstr> </vt:lpstr>
      <vt:lpstr> </vt:lpstr>
      <vt:lpstr>Озеро Бросно </vt:lpstr>
      <vt:lpstr> </vt:lpstr>
      <vt:lpstr> </vt:lpstr>
      <vt:lpstr> </vt:lpstr>
      <vt:lpstr> </vt:lpstr>
      <vt:lpstr> </vt:lpstr>
      <vt:lpstr> </vt:lpstr>
      <vt:lpstr> </vt:lpstr>
      <vt:lpstr>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чудес природы Тверской области</dc:title>
  <dc:creator>X</dc:creator>
  <cp:lastModifiedBy>Роман</cp:lastModifiedBy>
  <cp:revision>45</cp:revision>
  <dcterms:created xsi:type="dcterms:W3CDTF">2013-02-25T18:18:06Z</dcterms:created>
  <dcterms:modified xsi:type="dcterms:W3CDTF">2017-05-03T03:07:42Z</dcterms:modified>
</cp:coreProperties>
</file>