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7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82BD9-FF9C-41E4-9507-BADACB589D70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CD0F7-CFAA-4C30-AB85-F3B67321F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184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DF40-0DA8-47FA-8D29-68885E99C108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7D49-54F2-4156-9F08-56C0A722F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54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DF40-0DA8-47FA-8D29-68885E99C108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7D49-54F2-4156-9F08-56C0A722F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96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DF40-0DA8-47FA-8D29-68885E99C108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7D49-54F2-4156-9F08-56C0A722F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42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DF40-0DA8-47FA-8D29-68885E99C108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7D49-54F2-4156-9F08-56C0A722F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65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DF40-0DA8-47FA-8D29-68885E99C108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7D49-54F2-4156-9F08-56C0A722F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396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DF40-0DA8-47FA-8D29-68885E99C108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7D49-54F2-4156-9F08-56C0A722F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90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DF40-0DA8-47FA-8D29-68885E99C108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7D49-54F2-4156-9F08-56C0A722F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91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DF40-0DA8-47FA-8D29-68885E99C108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7D49-54F2-4156-9F08-56C0A722F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9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DF40-0DA8-47FA-8D29-68885E99C108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7D49-54F2-4156-9F08-56C0A722F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154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DF40-0DA8-47FA-8D29-68885E99C108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7D49-54F2-4156-9F08-56C0A722F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59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DF40-0DA8-47FA-8D29-68885E99C108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7D49-54F2-4156-9F08-56C0A722F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25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4DF40-0DA8-47FA-8D29-68885E99C108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97D49-54F2-4156-9F08-56C0A722F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71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3/1614805195_206-p-fon-dlya-prezentatsii-detskii-sad-2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97" y="0"/>
            <a:ext cx="91610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404664"/>
            <a:ext cx="878497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№164</a:t>
            </a: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</a:p>
          <a:p>
            <a:pPr algn="ctr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Планирование, организация и проведение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анятия по познавательному развитию »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старший воспитатель</a:t>
            </a:r>
          </a:p>
          <a:p>
            <a:pPr algn="r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Кошечкина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Елена Владимировна</a:t>
            </a: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Тверь 2023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289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3/1614805195_206-p-fon-dlya-prezentatsii-detskii-sad-2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97" y="0"/>
            <a:ext cx="91610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19672" y="2636912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924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3/1614805195_206-p-fon-dlya-prezentatsii-detskii-sad-2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97" y="0"/>
            <a:ext cx="91610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980728"/>
            <a:ext cx="748883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является важнейшим компонентом общего развития дошкольника. Этому процессу отводится огромная роль, однако не все педагоги понимают, как выстроить его грамотно с учётом возрастных особенностей детей, как индивидуализировать этот процесс для каждого ребёнка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Любой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ребенок, посещающий детский сад, стремится познать окружающий мир. Поэтому познавательный процесс направлен на удовлетворение потребностей деток в освоении нового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Развитие у детей познавательных интересов, познавательных способностей.</a:t>
            </a:r>
          </a:p>
        </p:txBody>
      </p:sp>
    </p:spTree>
    <p:extLst>
      <p:ext uri="{BB962C8B-B14F-4D97-AF65-F5344CB8AC3E}">
        <p14:creationId xmlns:p14="http://schemas.microsoft.com/office/powerpoint/2010/main" val="3690450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3/1614805195_206-p-fon-dlya-prezentatsii-detskii-sad-2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97" y="0"/>
            <a:ext cx="91610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5388" y="404664"/>
            <a:ext cx="8352928" cy="6697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познавательного развития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федеральном государственном образовательном стандарте дошкольного образования: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интересов детей, любознательности и познавательной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познавательных действий, становление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сознания;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воображения и творческой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первичных представлений о себе, других людях, объектах окружающего мира, их свойствах и отношениях объектов окружающего мира (форме, цвете, размере, материале, звучании, ритме, типе, количестве, числе, части и целом, пространстве и времени, движении и покое, причинах и следствиях и др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первичных представлений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природы, многообразии стран и народов мира.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450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3/1614805195_206-p-fon-dlya-prezentatsii-detskii-sad-2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97" y="0"/>
            <a:ext cx="91610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19035" y="548680"/>
            <a:ext cx="748883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реализации образовательной области «Познавательное развитие»: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познавательно-исследовательской деятельности;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элементарных математических представлений;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к социокультурным ценностям;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миром природы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s://tacon.ru/wp-content/uploads/2/9/7/2973842ada2ba5bf7dcc80e146381ff4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988" y="2996952"/>
            <a:ext cx="3346503" cy="3397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450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3/1614805195_206-p-fon-dlya-prezentatsii-detskii-sad-2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77" y="0"/>
            <a:ext cx="91610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404664"/>
            <a:ext cx="8424936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Формы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непосредственно образовательной деятельности с дошкольниками делятся на основные и дополнительные.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 К основным формам организации непосредственно образовательной деятельности мы относим занятия. Некоторые из них (условно теоретические) обеспечивают получение детьми сведений об окружающем мире через слушание рассказов, сказок и стихов, беседу, обсуждение, решение элементарных познавательных задач (на соотнесение,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классификацию, действия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 К дополнительным формам организации непосредственной образовательной деятельности относятся театрализация, отображение мира через продуктивную деятельность (лепку, рисование и т.п.), выставки, презентации, события, специально организуемые мероприятия, просмотр мультфильмов.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 Все используемые формы и методы работы с детьми должны быть ориентированы на их возраст.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 Структура непосредственной образовательной деятельности в рамках технологии самостоятельного открытия детьми нового знания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457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3/1614805195_206-p-fon-dlya-prezentatsii-detskii-sad-2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679"/>
            <a:ext cx="91610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332656"/>
            <a:ext cx="828092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1-й этап – введение в игровую ситуацию.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Актуализация имеющихся у детей знаний. Воспитатель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задаёт проблемный вопрос и выслушивает ответы детей. На основании хода размышлений детей воспитатель оценивает 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2-й этап – мотивационная игра.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Дети под руководством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вовлекаются в игру, которая мотивирует их («мы это умеем!»). Однако на ряду со знакомыми ситуациями предлагается незнакомая, что вследствие недостаточности знаний детей вызывает у них затруднение в игровой ситуации («мы этого ещё не знаем, мы этого ещё не умеем»).</a:t>
            </a:r>
          </a:p>
          <a:p>
            <a:pPr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3-й этап – поиск выхода из затруднения, или открытие новых знаний.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Задавая наводящие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 корректирует знания детей. При этом новые знания формируются в процессе беседы, а не предъявляются воспитателем в готовом виде. Материал для этих бесед находится в описаниях занятий в методических рекомендациях. Он избыточен, поэтому воспитатель сам выбирает необходимый минимум из текста, исходя из имеющихся у детей знаний и их интересов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457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3/1614805195_206-p-fon-dlya-prezentatsii-detskii-sad-2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97" y="-14467"/>
            <a:ext cx="91610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94999" y="476672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4-й этап – самостоятельное применение «нового» в других игровых ситуациях.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Обсудив тему, дети возвращаются к мотивационной игре либо разыгрывают новую похожую ситуацию, в которой им пригодятся полученные на занятии знания. Примеры таких игр можно найти в тексте конспекта в методических рекомендациях или в заданиях в учебном пособии (тетради).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5-й этап – повторение и развивающие задания.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6-й этап - итог занятия.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Дети вместе с воспитателем (взрослым) делятся впечатлениями о занятии и вспоминают, что они узнали нового.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299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3/1614805195_206-p-fon-dlya-prezentatsii-detskii-sad-2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97" y="0"/>
            <a:ext cx="91610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548680"/>
            <a:ext cx="7056784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проведения НОД: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должны проходить в спокойной обстановке.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одно из достижений ребёнка нельзя оставлять незамеченным.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раннем и младшем дошкольном возрасте при обучении какому-либо действию важно уделять внимание непосредственному показу (как взять карандаш, как раскрашивать или проводить линии и т.п.).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Взрослые не должны делать или говорить за ребёнка то, что он уже может сделать или сказать сам.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Необходимо, чтобы требования к ребёнку со стороны воспитателей и родителей были одинаковы.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299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3/1614805195_206-p-fon-dlya-prezentatsii-detskii-sad-2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97" y="0"/>
            <a:ext cx="91610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980728"/>
            <a:ext cx="7128791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познавательных способностей и познавательного интереса дошкольников – один из важнейших вопросов воспитания и развития ребенка дошкольного возраста. От того, насколько будут развиты у ребенка познавательный интерес и познавательные способности, зависит успех его обучения в школе и успех его развития в целом.</a:t>
            </a:r>
          </a:p>
        </p:txBody>
      </p:sp>
      <p:pic>
        <p:nvPicPr>
          <p:cNvPr id="8196" name="Picture 4" descr="https://centere.lansdo.ru/pluginfile.php/68/course/overviewfiles/c60f0322-8905-5af9-8841-0b81d4f563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243827"/>
            <a:ext cx="4392488" cy="329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9249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270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Thermaltake</dc:creator>
  <cp:lastModifiedBy>Thermaltake</cp:lastModifiedBy>
  <cp:revision>8</cp:revision>
  <dcterms:created xsi:type="dcterms:W3CDTF">2023-01-10T16:56:37Z</dcterms:created>
  <dcterms:modified xsi:type="dcterms:W3CDTF">2023-01-10T19:40:18Z</dcterms:modified>
</cp:coreProperties>
</file>