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9E6-3D70-479F-8B4A-8B8D2DA0C89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DB14B4-E6E0-4647-969B-0499F401A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9E6-3D70-479F-8B4A-8B8D2DA0C89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14B4-E6E0-4647-969B-0499F401A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9E6-3D70-479F-8B4A-8B8D2DA0C89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14B4-E6E0-4647-969B-0499F401A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9E6-3D70-479F-8B4A-8B8D2DA0C89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DB14B4-E6E0-4647-969B-0499F401A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9E6-3D70-479F-8B4A-8B8D2DA0C89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14B4-E6E0-4647-969B-0499F401A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9E6-3D70-479F-8B4A-8B8D2DA0C89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14B4-E6E0-4647-969B-0499F401A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9E6-3D70-479F-8B4A-8B8D2DA0C89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DB14B4-E6E0-4647-969B-0499F401A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9E6-3D70-479F-8B4A-8B8D2DA0C89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14B4-E6E0-4647-969B-0499F401A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9E6-3D70-479F-8B4A-8B8D2DA0C89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14B4-E6E0-4647-969B-0499F401A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9E6-3D70-479F-8B4A-8B8D2DA0C89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14B4-E6E0-4647-969B-0499F401A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B9E6-3D70-479F-8B4A-8B8D2DA0C89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14B4-E6E0-4647-969B-0499F401A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55B9E6-3D70-479F-8B4A-8B8D2DA0C89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DB14B4-E6E0-4647-969B-0499F401A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81000" y="1571613"/>
            <a:ext cx="8458200" cy="1714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 по финансовой грамотности для дошкольников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857884" y="4643446"/>
            <a:ext cx="2981316" cy="13573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воспитатель </a:t>
            </a:r>
          </a:p>
          <a:p>
            <a:r>
              <a:rPr lang="ru-RU" dirty="0" smtClean="0"/>
              <a:t>МБДОУ № 164 г.Тверь</a:t>
            </a:r>
          </a:p>
          <a:p>
            <a:r>
              <a:rPr lang="ru-RU" dirty="0" err="1" smtClean="0"/>
              <a:t>Цалиева</a:t>
            </a:r>
            <a:r>
              <a:rPr lang="ru-RU" dirty="0" smtClean="0"/>
              <a:t> Э,Н.</a:t>
            </a:r>
            <a:endParaRPr lang="ru-RU" dirty="0"/>
          </a:p>
        </p:txBody>
      </p:sp>
      <p:pic>
        <p:nvPicPr>
          <p:cNvPr id="8" name="Рисунок 7" descr="659d590e8c94b78fdd81975c4dfb8d7a_w720_h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143248"/>
            <a:ext cx="3214710" cy="2800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Одно из современных направлений в дошкольной педагогике – это финансовое просвещение детей. В качестве эффективных средств формирования основ экономической культуры у детей дошкольного возраста является использование  дидактических игр.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Дидактическая игра –лото « Магазин»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7200" dirty="0" smtClean="0"/>
              <a:t>Цель : учить классифицировать предметы по  общим признакам; закреплять знания детей </a:t>
            </a:r>
            <a:r>
              <a:rPr lang="ru-RU" sz="7200" dirty="0" err="1" smtClean="0"/>
              <a:t>р</a:t>
            </a:r>
            <a:r>
              <a:rPr lang="ru-RU" sz="7200" dirty="0" smtClean="0"/>
              <a:t> разновидности товаров и торговых объектов</a:t>
            </a:r>
          </a:p>
          <a:p>
            <a:pPr>
              <a:buNone/>
            </a:pPr>
            <a:r>
              <a:rPr lang="ru-RU" sz="7200" dirty="0" smtClean="0"/>
              <a:t>Материал: большие картинки с изображением магазинов и маленькие с изображением товаров</a:t>
            </a:r>
          </a:p>
          <a:p>
            <a:pPr>
              <a:buNone/>
            </a:pPr>
            <a:r>
              <a:rPr lang="ru-RU" sz="7200" dirty="0" smtClean="0"/>
              <a:t>Ход игры: Играющие раскладывают перед собой карточки с изображением магазинов. Водящий прячет карточки в мешок, следом достает поочередно карточку с товаром и называет ее. Тот, у кого находится данный товар кладет ее в свой магазин.</a:t>
            </a:r>
            <a:endParaRPr lang="ru-RU" sz="7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20230219_175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643050"/>
            <a:ext cx="4214842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Дидактическая игра- лото «семейный бюджет»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Цель: формирование у детей дошкольного возраста первоначальных основ финансовой грамотности в области планирования и управления семейными и личными финансами. </a:t>
            </a:r>
          </a:p>
          <a:p>
            <a:r>
              <a:rPr lang="ru-RU" sz="2000" dirty="0" smtClean="0"/>
              <a:t>Ход игры: детям предлагается определить на игровом поле обязательные, запланированные и незапланированные расходы семьи, им необходимо самостоятельно распорядиться семейным и личным бюджетом ( разложить количество выданных банковских карт) таким образом, чтобы сначала оплатить обязательные( продукты, счета, одежда), потом запланированные        ( предметы досуга, техника и </a:t>
            </a:r>
            <a:r>
              <a:rPr lang="ru-RU" sz="2000" dirty="0" err="1" smtClean="0"/>
              <a:t>т.д</a:t>
            </a:r>
            <a:r>
              <a:rPr lang="ru-RU" sz="2000" dirty="0" smtClean="0"/>
              <a:t>) или незапланированные расходы, при этом дети должны самостоятельно определить от чего можно отказаться, если семейный бюджет ограничен.</a:t>
            </a:r>
            <a:endParaRPr lang="ru-RU" sz="2000" dirty="0"/>
          </a:p>
        </p:txBody>
      </p:sp>
      <p:pic>
        <p:nvPicPr>
          <p:cNvPr id="5" name="Содержимое 4" descr="20230220_1446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714488"/>
            <a:ext cx="3571900" cy="43672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Дидактическая игра « профессии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Цель: расширять представления детей о разнообразных профессиях, их названиях и роде деятельности. Знакомить с орудиями труда, инструментами, нужными людям этих профессий, соотносить их. Воспитывать уважение к труду взрослых</a:t>
            </a:r>
          </a:p>
          <a:p>
            <a:r>
              <a:rPr lang="ru-RU" dirty="0" smtClean="0"/>
              <a:t>Ход игры: участникам предлагается по очереди назвать профессии, которые они уже знают и инструменты, которые нужны людям этих профессий, образовывать от существительных соответствующие глаголы                       ( воспитатель–воспитывает, строитель–строит и т.д.)</a:t>
            </a:r>
            <a:endParaRPr lang="ru-RU" dirty="0"/>
          </a:p>
        </p:txBody>
      </p:sp>
      <p:pic>
        <p:nvPicPr>
          <p:cNvPr id="6" name="Содержимое 5" descr="20230219_184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643050"/>
            <a:ext cx="3429024" cy="4724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« Кто кем работает»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Цель: на примере сказочных героев закрепить и расширить представление о профессии</a:t>
            </a:r>
          </a:p>
          <a:p>
            <a:r>
              <a:rPr lang="ru-RU" dirty="0" smtClean="0"/>
              <a:t>Ход игры: получив из кассы картинки с изображением сказочных героев просим отгадать их профессии. Раздать девочкам рисунки с изображением сказочных персонажей, а мальчикам- с изображением людей разных профессий. По сигналу девочки и мальчики должны искать свою пару и по двое садятся за столы, затем по очереди доказывают правильность своего выбора</a:t>
            </a:r>
            <a:endParaRPr lang="ru-RU" dirty="0"/>
          </a:p>
        </p:txBody>
      </p:sp>
      <p:pic>
        <p:nvPicPr>
          <p:cNvPr id="6" name="Содержимое 5" descr="20230219_1911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571612"/>
            <a:ext cx="3714776" cy="4724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Дидактическая игра « экономика в сказках»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Цель: учить детей подмечать в сказках простейшие экономические явления</a:t>
            </a:r>
          </a:p>
          <a:p>
            <a:r>
              <a:rPr lang="ru-RU" dirty="0" smtClean="0"/>
              <a:t>Ход игры: с помощью подготовленных вопросов ребята должны угадать название сказки ,в которой описывается данное явление и показать картинку с изображением этой сказки.</a:t>
            </a:r>
            <a:endParaRPr lang="ru-RU" dirty="0"/>
          </a:p>
        </p:txBody>
      </p:sp>
      <p:pic>
        <p:nvPicPr>
          <p:cNvPr id="6" name="Содержимое 5" descr="20230219_1925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500174"/>
            <a:ext cx="3500462" cy="4724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Дидактическая игра « </a:t>
            </a:r>
            <a:r>
              <a:rPr lang="ru-RU" sz="2800" dirty="0" err="1" smtClean="0"/>
              <a:t>дороже-дешевле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Цель: формировать знания детей о разных видах товаров, их классификации; учить использовать жизненный опыт в анализе стоимости товаров и применять при этом арифметические действия, раскладывая в последовательности от дорогого к дешевому и наоборот.</a:t>
            </a:r>
          </a:p>
          <a:p>
            <a:r>
              <a:rPr lang="ru-RU" sz="1400" dirty="0" smtClean="0"/>
              <a:t>Ход игры:</a:t>
            </a:r>
          </a:p>
          <a:p>
            <a:r>
              <a:rPr lang="ru-RU" sz="1400" dirty="0" smtClean="0"/>
              <a:t>1 вариант. Дети должны расположить карточки по мере возрастания цены на товар и наоборот</a:t>
            </a:r>
          </a:p>
          <a:p>
            <a:r>
              <a:rPr lang="ru-RU" sz="1400" dirty="0" smtClean="0"/>
              <a:t>2 вариант .Дети раскладывают по две карточки и с помощью знаков определяют, какой товар «дороже», а какой «дешевле»</a:t>
            </a:r>
          </a:p>
          <a:p>
            <a:r>
              <a:rPr lang="ru-RU" sz="1400" dirty="0" smtClean="0"/>
              <a:t>3 вариант. Детям на выбор предлагается выбрать одну из карточек и сказать, почему именно этот товар нужно купить в первую очередь</a:t>
            </a:r>
            <a:endParaRPr lang="ru-RU" sz="1400" dirty="0"/>
          </a:p>
        </p:txBody>
      </p:sp>
      <p:pic>
        <p:nvPicPr>
          <p:cNvPr id="5" name="Содержимое 4" descr="20230219_1939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35155" y="1600200"/>
            <a:ext cx="3369490" cy="4724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1643051"/>
            <a:ext cx="8458200" cy="221457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659d590e8c94b78fdd81975c4dfb8d7a_w720_h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786058"/>
            <a:ext cx="3714776" cy="281179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</TotalTime>
  <Words>532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Дидактические игры по финансовой грамотности для дошкольников</vt:lpstr>
      <vt:lpstr>Слайд 2</vt:lpstr>
      <vt:lpstr>Дидактическая игра –лото « Магазин»</vt:lpstr>
      <vt:lpstr>Дидактическая игра- лото «семейный бюджет» </vt:lpstr>
      <vt:lpstr>Дидактическая игра « профессии»</vt:lpstr>
      <vt:lpstr>Дидактическая игра « Кто кем работает»</vt:lpstr>
      <vt:lpstr>Дидактическая игра « экономика в сказках»</vt:lpstr>
      <vt:lpstr>Дидактическая игра « дороже-дешевле»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2023-02-15T07:17:38Z</dcterms:created>
  <dcterms:modified xsi:type="dcterms:W3CDTF">2023-02-20T06:54:37Z</dcterms:modified>
</cp:coreProperties>
</file>